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7388-934B-49EB-B607-93503B1858FE}" type="datetimeFigureOut">
              <a:rPr lang="en-GB" smtClean="0"/>
              <a:t>02/11/2012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B27FC-1ACC-4C99-8F5F-1B5EC3ECA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063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 8 </a:t>
            </a:r>
            <a:r>
              <a:rPr lang="en-GB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Specific sites</a:t>
            </a:r>
          </a:p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Chapter 24 Oral and genital disease | Chapter 25 Nail and hair disease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B27FC-1ACC-4C99-8F5F-1B5EC3ECAF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46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4557-E001-40A0-B3C8-5ECEEF55A3A8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C163-0246-4892-8CCB-4DDEB90BD9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691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84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98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A8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BD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On-screen Show (4:3)</PresentationFormat>
  <Paragraphs>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Norton, Elizabeth - Oxford</cp:lastModifiedBy>
  <cp:revision>4</cp:revision>
  <dcterms:created xsi:type="dcterms:W3CDTF">2012-10-25T09:48:03Z</dcterms:created>
  <dcterms:modified xsi:type="dcterms:W3CDTF">2012-11-02T10:25:39Z</dcterms:modified>
</cp:coreProperties>
</file>